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x="10692000" cy="7560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8350"/>
            <a:ext cx="10693400" cy="6019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8350"/>
            <a:ext cx="10693400" cy="60198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8350"/>
            <a:ext cx="10693400" cy="60198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8350"/>
            <a:ext cx="10693400" cy="6019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8350"/>
            <a:ext cx="10693400" cy="6019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8350"/>
            <a:ext cx="10693400" cy="6019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8350"/>
            <a:ext cx="10693400" cy="6019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8350"/>
            <a:ext cx="10693400" cy="6019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8350"/>
            <a:ext cx="10693400" cy="6019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8350"/>
            <a:ext cx="10693400" cy="6019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8350"/>
            <a:ext cx="10693400" cy="6019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8350"/>
            <a:ext cx="10693400" cy="6019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